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C1E715-FDB4-46FA-B01C-4E2AF230B44E}">
  <a:tblStyle styleId="{ABC1E715-FDB4-46FA-B01C-4E2AF230B44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a0f17a4b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1a0f17a4b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95464c0f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95464c0f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95464c0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95464c0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95464c0f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595464c0f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95464c0f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95464c0f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ec7d76b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ec7d76b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a0f17a4b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a0f17a4b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ec7d76b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ec7d76b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9864ff1d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39864ff1d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9864ff1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9864ff1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9bad1e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9bad1e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ec7d76b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3ec7d76b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ec7d76b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ec7d76b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ec7d76be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ec7d76be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c90235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c90235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c7d76be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ec7d76be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ec7d76be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ec7d76be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8fece4d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8fece4d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profriehl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1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rofriehle.co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creativecommons.org/licenses/by/4.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rofriehle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the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AMOS Demo Day!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A02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Day Schedule</a:t>
            </a:r>
            <a:endParaRPr/>
          </a:p>
        </p:txBody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119" name="Google Shape;119;p21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{ABC1E715-FDB4-46FA-B01C-4E2AF230B44E}</a:tableStyleId>
              </a:tblPr>
              <a:tblGrid>
                <a:gridCol w="1432550"/>
                <a:gridCol w="1432550"/>
                <a:gridCol w="1432550"/>
                <a:gridCol w="2148825"/>
                <a:gridCol w="2148825"/>
              </a:tblGrid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Time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Duration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Responsible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Title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Room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10:15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Riehle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Introduction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10:25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One slide summary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10:35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10:55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11:15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11:35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Riehle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Conclusions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Let’s go see the demos!</a:t>
            </a:r>
            <a:endParaRPr sz="4200"/>
          </a:p>
        </p:txBody>
      </p:sp>
      <p:sp>
        <p:nvSpPr>
          <p:cNvPr id="125" name="Google Shape;125;p22"/>
          <p:cNvSpPr txBox="1"/>
          <p:nvPr>
            <p:ph idx="4294967295" type="subTitle"/>
          </p:nvPr>
        </p:nvSpPr>
        <p:spPr>
          <a:xfrm>
            <a:off x="0" y="2479200"/>
            <a:ext cx="91440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Please join a breakout session</a:t>
            </a:r>
            <a:endParaRPr sz="3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136" name="Google Shape;136;p24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2023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Professorship of Open Source Software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4">
            <a:alphaModFix/>
          </a:blip>
          <a:srcRect b="527" l="0" r="0" t="0"/>
          <a:stretch/>
        </p:blipFill>
        <p:spPr>
          <a:xfrm>
            <a:off x="274320" y="914400"/>
            <a:ext cx="859536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Partners</a:t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1" cy="35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 Universities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76" y="1445474"/>
            <a:ext cx="2561700" cy="10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862" y="1357078"/>
            <a:ext cx="2274162" cy="1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6745" y="2993525"/>
            <a:ext cx="4033530" cy="10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Scrum Teams</a:t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Semester’s Projects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79" name="Google Shape;79;p14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{ABC1E715-FDB4-46FA-B01C-4E2AF230B44E}</a:tableStyleId>
              </a:tblPr>
              <a:tblGrid>
                <a:gridCol w="640625"/>
                <a:gridCol w="3657050"/>
                <a:gridCol w="4297700"/>
              </a:tblGrid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#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Project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Industry Partner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Apache Pulsar UI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RBI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 Search Meta Data Hub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GRAU DATA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QAchat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QAware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4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Kubernetes Inventory Taker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Icinga / Netways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QDAcity Sandbox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QDAcity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Coaching and Support</a:t>
            </a:r>
            <a:endParaRPr/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3595230" cy="26932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395" y="914400"/>
            <a:ext cx="4883285" cy="269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